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lIns="50800" tIns="50800" rIns="50800" bIns="50800"/>
          <a:lstStyle>
            <a:lvl1pPr marL="300875" indent="-131851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3" y="12524798"/>
            <a:ext cx="867580" cy="870494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69" marR="0" indent="-1088569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IS?"/>
          <p:cNvSpPr txBox="1"/>
          <p:nvPr/>
        </p:nvSpPr>
        <p:spPr>
          <a:xfrm>
            <a:off x="10733278" y="1331965"/>
            <a:ext cx="2917445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THIS?</a:t>
            </a:r>
          </a:p>
        </p:txBody>
      </p:sp>
      <p:sp>
        <p:nvSpPr>
          <p:cNvPr id="161" name="Gaudi decided to…"/>
          <p:cNvSpPr txBox="1"/>
          <p:nvPr/>
        </p:nvSpPr>
        <p:spPr>
          <a:xfrm>
            <a:off x="11772264" y="4541194"/>
            <a:ext cx="11021874" cy="463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pc="-232" sz="11600"/>
            </a:pPr>
            <a:r>
              <a:t>Gaudi decided to</a:t>
            </a:r>
          </a:p>
          <a:p>
            <a:pPr algn="l">
              <a:lnSpc>
                <a:spcPct val="80000"/>
              </a:lnSpc>
              <a:defRPr spc="-232" sz="11600"/>
            </a:pPr>
            <a:r>
              <a:t> finish the </a:t>
            </a:r>
          </a:p>
          <a:p>
            <a:pPr algn="l">
              <a:lnSpc>
                <a:spcPct val="80000"/>
              </a:lnSpc>
              <a:defRPr spc="-232" sz="11600"/>
            </a:pPr>
            <a:r>
              <a:t>Nativity gate…</a:t>
            </a:r>
          </a:p>
        </p:txBody>
      </p:sp>
      <p:pic>
        <p:nvPicPr>
          <p:cNvPr id="162" name="IMG_4315.jpeg" descr="IMG_431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840" y="-38100"/>
            <a:ext cx="1028700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IS?"/>
          <p:cNvSpPr txBox="1"/>
          <p:nvPr/>
        </p:nvSpPr>
        <p:spPr>
          <a:xfrm>
            <a:off x="10733278" y="1331965"/>
            <a:ext cx="2917445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THIS?</a:t>
            </a:r>
          </a:p>
        </p:txBody>
      </p:sp>
      <p:pic>
        <p:nvPicPr>
          <p:cNvPr id="165" name="IMG_4336.jpeg" descr="IMG_4336.jpeg"/>
          <p:cNvPicPr>
            <a:picLocks noChangeAspect="1"/>
          </p:cNvPicPr>
          <p:nvPr/>
        </p:nvPicPr>
        <p:blipFill>
          <a:blip r:embed="rId2">
            <a:extLst/>
          </a:blip>
          <a:srcRect l="0" t="43912" r="0" b="23246"/>
          <a:stretch>
            <a:fillRect/>
          </a:stretch>
        </p:blipFill>
        <p:spPr>
          <a:xfrm>
            <a:off x="1973089" y="756310"/>
            <a:ext cx="18922284" cy="828569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All you need is …"/>
          <p:cNvSpPr txBox="1"/>
          <p:nvPr/>
        </p:nvSpPr>
        <p:spPr>
          <a:xfrm>
            <a:off x="6470012" y="9698024"/>
            <a:ext cx="11073436" cy="181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232" sz="11600"/>
            </a:lvl1pPr>
          </a:lstStyle>
          <a:p>
            <a:pPr/>
            <a:r>
              <a:t>All you need is …</a:t>
            </a:r>
          </a:p>
        </p:txBody>
      </p:sp>
      <p:sp>
        <p:nvSpPr>
          <p:cNvPr id="167" name="❤️"/>
          <p:cNvSpPr txBox="1"/>
          <p:nvPr/>
        </p:nvSpPr>
        <p:spPr>
          <a:xfrm>
            <a:off x="18566544" y="9721850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❤️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S?"/>
          <p:cNvSpPr txBox="1"/>
          <p:nvPr/>
        </p:nvSpPr>
        <p:spPr>
          <a:xfrm>
            <a:off x="10733278" y="1331965"/>
            <a:ext cx="2917445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THIS?</a:t>
            </a:r>
          </a:p>
        </p:txBody>
      </p:sp>
      <p:sp>
        <p:nvSpPr>
          <p:cNvPr id="170" name="Q&amp;A"/>
          <p:cNvSpPr txBox="1"/>
          <p:nvPr/>
        </p:nvSpPr>
        <p:spPr>
          <a:xfrm>
            <a:off x="15821355" y="5046302"/>
            <a:ext cx="4234079" cy="253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328" sz="16400"/>
            </a:lvl1pPr>
          </a:lstStyle>
          <a:p>
            <a:pPr/>
            <a:r>
              <a:t>Q&amp;A</a:t>
            </a:r>
          </a:p>
        </p:txBody>
      </p:sp>
      <p:pic>
        <p:nvPicPr>
          <p:cNvPr id="171" name="qr-code.png" descr="qr-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142" y="1180703"/>
            <a:ext cx="10263687" cy="10263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